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5DAB6-5DD0-4FE5-9B2B-635882709A14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3D511-9FDB-436E-8F71-F169E0BE2A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151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1D08D6-8DB7-4470-A314-9EF1B05FABAC}" type="datetimeFigureOut">
              <a:rPr lang="en-US" smtClean="0"/>
              <a:pPr/>
              <a:t>5/5/2020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62F0E2-1676-4D8C-BBCE-3086846D3D8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0020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Computer Program</a:t>
            </a:r>
            <a:endParaRPr lang="en-US" sz="36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diamond represents a decision or branching point. Lines coming out from the diamond indicates different possible situations, leading to different sub-processes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3962400" y="4114800"/>
            <a:ext cx="1371600" cy="1371600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3048000" y="4803732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3"/>
          </p:cNvCxnSpPr>
          <p:nvPr/>
        </p:nvCxnSpPr>
        <p:spPr>
          <a:xfrm>
            <a:off x="5334000" y="4800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00400" y="442567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False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442567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True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375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Connector Symbol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symbol would contain a letter inside. It indicates that the flow continues on a matching symbol containing the same letter somewhere else on a different page.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entagon 3"/>
          <p:cNvSpPr/>
          <p:nvPr/>
        </p:nvSpPr>
        <p:spPr>
          <a:xfrm rot="5400000">
            <a:off x="4381500" y="4000500"/>
            <a:ext cx="1219200" cy="1447800"/>
          </a:xfrm>
          <a:prstGeom prst="homePlate">
            <a:avLst>
              <a:gd name="adj" fmla="val 326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50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 the flow of the sequence and direction of a process.</a:t>
            </a:r>
          </a:p>
          <a:p>
            <a:pPr marL="82296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048000" y="3200400"/>
            <a:ext cx="3505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68402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025" y="1371600"/>
            <a:ext cx="3409950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495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step-by-step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 that allows a computer to solve 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is called as algorithm.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also specifies the sequence in which these steps are executed for solving the problem.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 algorithm is used to provide a solution to a particular problem in form of well-defined steps. Whenever you use a computer to solve a particular problem, the steps which lead to the solution should be properly communicated to the computer. While executing an algorithm on a computer, several operations such as additions and subtractions are combined to perform more complex mathematical operations. 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77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algorithm to add two numbers entered by the user.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Step 1: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first number into A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3: INPUT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 number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 B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Sum=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+B 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37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Pseudocode 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simpler version of a programming code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in plain English which uses short phrases to write code for a program before it is implemented in a specific programming language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one of the methods which can be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to represent an algorithm for a program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It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have a specific syntax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any of the programming languages and thus cannot be executed on a computer.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08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pseudocode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shows that a student is “Passed” if she obtains average marks greater than or equal to 50 otherwise “Failed”.</a:t>
            </a:r>
          </a:p>
          <a:p>
            <a:pPr marL="82296" indent="0" algn="just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</a:t>
            </a:r>
          </a:p>
          <a:p>
            <a:pPr marL="82296" indent="0" algn="just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If   student’s marks is greater than or equal to 50%</a:t>
            </a:r>
          </a:p>
          <a:p>
            <a:pPr marL="82296" indent="0" algn="just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Print “Passed”</a:t>
            </a:r>
          </a:p>
          <a:p>
            <a:pPr marL="82296" indent="0" algn="just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Else</a:t>
            </a:r>
          </a:p>
          <a:p>
            <a:pPr marL="82296" indent="0" algn="just">
              <a:buNone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Print “Failed”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Flowchart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flowchart is simply a graphical representation of steps.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shows steps in sequential order and is widely used in presenting the flow of algorithms, workflow or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processes.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flowchart shows the steps as boxes of various kinds, and their order by connecting them with arrows.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59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Flowchart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Symbols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flowchart shapes have different conventional meanings. The meanings of some of the more common shapes are as follows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Terminator: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terminator symbol represents the starting or ending point of the system.</a:t>
            </a:r>
          </a:p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4114800" y="4343400"/>
            <a:ext cx="21336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START/END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66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Input/Output Symbol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information entering or leaving the system. An input might be an order from a customer. Output can be a product to be delivered.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Data 3"/>
          <p:cNvSpPr/>
          <p:nvPr/>
        </p:nvSpPr>
        <p:spPr>
          <a:xfrm>
            <a:off x="3810000" y="4038600"/>
            <a:ext cx="3048000" cy="609600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 X,Y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018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Symbol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 indicates some particular operation.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276600" y="2971800"/>
            <a:ext cx="2438400" cy="838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S=A+B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9981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845</TotalTime>
  <Words>348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Computer Program</vt:lpstr>
      <vt:lpstr>Algorithm</vt:lpstr>
      <vt:lpstr>Example</vt:lpstr>
      <vt:lpstr>Pseudocode </vt:lpstr>
      <vt:lpstr>Example</vt:lpstr>
      <vt:lpstr>Flowchart</vt:lpstr>
      <vt:lpstr>Flowchart Symbols</vt:lpstr>
      <vt:lpstr>Input/Output Symbol</vt:lpstr>
      <vt:lpstr>Processing Symbol</vt:lpstr>
      <vt:lpstr>Decision</vt:lpstr>
      <vt:lpstr>Page Connector Symbol</vt:lpstr>
      <vt:lpstr>Flow</vt:lpstr>
      <vt:lpstr>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Warehouse</dc:title>
  <dc:creator>Saqib</dc:creator>
  <cp:lastModifiedBy>ismail - [2010]</cp:lastModifiedBy>
  <cp:revision>302</cp:revision>
  <dcterms:created xsi:type="dcterms:W3CDTF">2015-09-13T05:42:29Z</dcterms:created>
  <dcterms:modified xsi:type="dcterms:W3CDTF">2020-05-05T05:07:53Z</dcterms:modified>
</cp:coreProperties>
</file>